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3717588" cy="23763288"/>
  <p:notesSz cx="6858000" cy="9144000"/>
  <p:defaultTextStyle>
    <a:defPPr>
      <a:defRPr lang="pt-BR"/>
    </a:defPPr>
    <a:lvl1pPr marL="0" algn="l" defTabSz="2141708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1pPr>
    <a:lvl2pPr marL="1070854" algn="l" defTabSz="2141708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2pPr>
    <a:lvl3pPr marL="2141708" algn="l" defTabSz="2141708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3pPr>
    <a:lvl4pPr marL="3212562" algn="l" defTabSz="2141708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4pPr>
    <a:lvl5pPr marL="4283415" algn="l" defTabSz="2141708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5pPr>
    <a:lvl6pPr marL="5354269" algn="l" defTabSz="2141708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6pPr>
    <a:lvl7pPr marL="6425123" algn="l" defTabSz="2141708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7pPr>
    <a:lvl8pPr marL="7495977" algn="l" defTabSz="2141708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8pPr>
    <a:lvl9pPr marL="8566831" algn="l" defTabSz="2141708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485">
          <p15:clr>
            <a:srgbClr val="A4A3A4"/>
          </p15:clr>
        </p15:guide>
        <p15:guide id="2" pos="432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9778"/>
    <a:srgbClr val="A28267"/>
    <a:srgbClr val="90735B"/>
    <a:srgbClr val="006237"/>
    <a:srgbClr val="0090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1320" y="152"/>
      </p:cViewPr>
      <p:guideLst>
        <p:guide orient="horz" pos="7485"/>
        <p:guide pos="432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28819" y="7382023"/>
            <a:ext cx="11659950" cy="509370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057638" y="13465863"/>
            <a:ext cx="9602312" cy="60728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70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417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125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283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354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4251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4959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5668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94423-A3DE-4FC1-A758-A00E73B11B94}" type="datetimeFigureOut">
              <a:rPr lang="pt-BR" smtClean="0"/>
              <a:t>26/08/2021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776-2E45-4876-8F8F-F2EEE679141E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9408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94423-A3DE-4FC1-A758-A00E73B11B94}" type="datetimeFigureOut">
              <a:rPr lang="pt-BR" smtClean="0"/>
              <a:t>26/08/2021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776-2E45-4876-8F8F-F2EEE679141E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4159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14920259" y="3294959"/>
            <a:ext cx="4629686" cy="7026122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028819" y="3294959"/>
            <a:ext cx="13662814" cy="70261220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94423-A3DE-4FC1-A758-A00E73B11B94}" type="datetimeFigureOut">
              <a:rPr lang="pt-BR" smtClean="0"/>
              <a:t>26/08/2021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776-2E45-4876-8F8F-F2EEE679141E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9372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94423-A3DE-4FC1-A758-A00E73B11B94}" type="datetimeFigureOut">
              <a:rPr lang="pt-BR" smtClean="0"/>
              <a:t>26/08/2021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776-2E45-4876-8F8F-F2EEE679141E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8445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83595" y="15270115"/>
            <a:ext cx="11659950" cy="4719653"/>
          </a:xfrm>
        </p:spPr>
        <p:txBody>
          <a:bodyPr anchor="t"/>
          <a:lstStyle>
            <a:lvl1pPr algn="l">
              <a:defRPr sz="94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83595" y="10071897"/>
            <a:ext cx="11659950" cy="5198218"/>
          </a:xfrm>
        </p:spPr>
        <p:txBody>
          <a:bodyPr anchor="b"/>
          <a:lstStyle>
            <a:lvl1pPr marL="0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1pPr>
            <a:lvl2pPr marL="1070854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2pPr>
            <a:lvl3pPr marL="2141708" indent="0">
              <a:buNone/>
              <a:defRPr sz="3700">
                <a:solidFill>
                  <a:schemeClr val="tx1">
                    <a:tint val="75000"/>
                  </a:schemeClr>
                </a:solidFill>
              </a:defRPr>
            </a:lvl3pPr>
            <a:lvl4pPr marL="321256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28341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354269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425123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49597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56683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94423-A3DE-4FC1-A758-A00E73B11B94}" type="datetimeFigureOut">
              <a:rPr lang="pt-BR" smtClean="0"/>
              <a:t>26/08/2021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776-2E45-4876-8F8F-F2EEE679141E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3026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028819" y="19214160"/>
            <a:ext cx="9145059" cy="54342017"/>
          </a:xfrm>
        </p:spPr>
        <p:txBody>
          <a:bodyPr/>
          <a:lstStyle>
            <a:lvl1pPr>
              <a:defRPr sz="6600"/>
            </a:lvl1pPr>
            <a:lvl2pPr>
              <a:defRPr sz="5600"/>
            </a:lvl2pPr>
            <a:lvl3pPr>
              <a:defRPr sz="4700"/>
            </a:lvl3pPr>
            <a:lvl4pPr>
              <a:defRPr sz="4200"/>
            </a:lvl4pPr>
            <a:lvl5pPr>
              <a:defRPr sz="4200"/>
            </a:lvl5pPr>
            <a:lvl6pPr>
              <a:defRPr sz="4200"/>
            </a:lvl6pPr>
            <a:lvl7pPr>
              <a:defRPr sz="4200"/>
            </a:lvl7pPr>
            <a:lvl8pPr>
              <a:defRPr sz="4200"/>
            </a:lvl8pPr>
            <a:lvl9pPr>
              <a:defRPr sz="42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0402504" y="19214160"/>
            <a:ext cx="9147441" cy="54342017"/>
          </a:xfrm>
        </p:spPr>
        <p:txBody>
          <a:bodyPr/>
          <a:lstStyle>
            <a:lvl1pPr>
              <a:defRPr sz="6600"/>
            </a:lvl1pPr>
            <a:lvl2pPr>
              <a:defRPr sz="5600"/>
            </a:lvl2pPr>
            <a:lvl3pPr>
              <a:defRPr sz="4700"/>
            </a:lvl3pPr>
            <a:lvl4pPr>
              <a:defRPr sz="4200"/>
            </a:lvl4pPr>
            <a:lvl5pPr>
              <a:defRPr sz="4200"/>
            </a:lvl5pPr>
            <a:lvl6pPr>
              <a:defRPr sz="4200"/>
            </a:lvl6pPr>
            <a:lvl7pPr>
              <a:defRPr sz="4200"/>
            </a:lvl7pPr>
            <a:lvl8pPr>
              <a:defRPr sz="4200"/>
            </a:lvl8pPr>
            <a:lvl9pPr>
              <a:defRPr sz="42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94423-A3DE-4FC1-A758-A00E73B11B94}" type="datetimeFigureOut">
              <a:rPr lang="pt-BR" smtClean="0"/>
              <a:t>26/08/2021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776-2E45-4876-8F8F-F2EEE679141E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7210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80" y="951633"/>
            <a:ext cx="12345829" cy="3960548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85879" y="5319238"/>
            <a:ext cx="6060984" cy="2216805"/>
          </a:xfrm>
        </p:spPr>
        <p:txBody>
          <a:bodyPr anchor="b"/>
          <a:lstStyle>
            <a:lvl1pPr marL="0" indent="0">
              <a:buNone/>
              <a:defRPr sz="5600" b="1"/>
            </a:lvl1pPr>
            <a:lvl2pPr marL="1070854" indent="0">
              <a:buNone/>
              <a:defRPr sz="4700" b="1"/>
            </a:lvl2pPr>
            <a:lvl3pPr marL="2141708" indent="0">
              <a:buNone/>
              <a:defRPr sz="4200" b="1"/>
            </a:lvl3pPr>
            <a:lvl4pPr marL="3212562" indent="0">
              <a:buNone/>
              <a:defRPr sz="3700" b="1"/>
            </a:lvl4pPr>
            <a:lvl5pPr marL="4283415" indent="0">
              <a:buNone/>
              <a:defRPr sz="3700" b="1"/>
            </a:lvl5pPr>
            <a:lvl6pPr marL="5354269" indent="0">
              <a:buNone/>
              <a:defRPr sz="3700" b="1"/>
            </a:lvl6pPr>
            <a:lvl7pPr marL="6425123" indent="0">
              <a:buNone/>
              <a:defRPr sz="3700" b="1"/>
            </a:lvl7pPr>
            <a:lvl8pPr marL="7495977" indent="0">
              <a:buNone/>
              <a:defRPr sz="3700" b="1"/>
            </a:lvl8pPr>
            <a:lvl9pPr marL="8566831" indent="0">
              <a:buNone/>
              <a:defRPr sz="37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85879" y="7536043"/>
            <a:ext cx="6060984" cy="13691396"/>
          </a:xfrm>
        </p:spPr>
        <p:txBody>
          <a:bodyPr/>
          <a:lstStyle>
            <a:lvl1pPr>
              <a:defRPr sz="5600"/>
            </a:lvl1pPr>
            <a:lvl2pPr>
              <a:defRPr sz="4700"/>
            </a:lvl2pPr>
            <a:lvl3pPr>
              <a:defRPr sz="4200"/>
            </a:lvl3pPr>
            <a:lvl4pPr>
              <a:defRPr sz="3700"/>
            </a:lvl4pPr>
            <a:lvl5pPr>
              <a:defRPr sz="3700"/>
            </a:lvl5pPr>
            <a:lvl6pPr>
              <a:defRPr sz="3700"/>
            </a:lvl6pPr>
            <a:lvl7pPr>
              <a:defRPr sz="3700"/>
            </a:lvl7pPr>
            <a:lvl8pPr>
              <a:defRPr sz="3700"/>
            </a:lvl8pPr>
            <a:lvl9pPr>
              <a:defRPr sz="37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968345" y="5319238"/>
            <a:ext cx="6063364" cy="2216805"/>
          </a:xfrm>
        </p:spPr>
        <p:txBody>
          <a:bodyPr anchor="b"/>
          <a:lstStyle>
            <a:lvl1pPr marL="0" indent="0">
              <a:buNone/>
              <a:defRPr sz="5600" b="1"/>
            </a:lvl1pPr>
            <a:lvl2pPr marL="1070854" indent="0">
              <a:buNone/>
              <a:defRPr sz="4700" b="1"/>
            </a:lvl2pPr>
            <a:lvl3pPr marL="2141708" indent="0">
              <a:buNone/>
              <a:defRPr sz="4200" b="1"/>
            </a:lvl3pPr>
            <a:lvl4pPr marL="3212562" indent="0">
              <a:buNone/>
              <a:defRPr sz="3700" b="1"/>
            </a:lvl4pPr>
            <a:lvl5pPr marL="4283415" indent="0">
              <a:buNone/>
              <a:defRPr sz="3700" b="1"/>
            </a:lvl5pPr>
            <a:lvl6pPr marL="5354269" indent="0">
              <a:buNone/>
              <a:defRPr sz="3700" b="1"/>
            </a:lvl6pPr>
            <a:lvl7pPr marL="6425123" indent="0">
              <a:buNone/>
              <a:defRPr sz="3700" b="1"/>
            </a:lvl7pPr>
            <a:lvl8pPr marL="7495977" indent="0">
              <a:buNone/>
              <a:defRPr sz="3700" b="1"/>
            </a:lvl8pPr>
            <a:lvl9pPr marL="8566831" indent="0">
              <a:buNone/>
              <a:defRPr sz="37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968345" y="7536043"/>
            <a:ext cx="6063364" cy="13691396"/>
          </a:xfrm>
        </p:spPr>
        <p:txBody>
          <a:bodyPr/>
          <a:lstStyle>
            <a:lvl1pPr>
              <a:defRPr sz="5600"/>
            </a:lvl1pPr>
            <a:lvl2pPr>
              <a:defRPr sz="4700"/>
            </a:lvl2pPr>
            <a:lvl3pPr>
              <a:defRPr sz="4200"/>
            </a:lvl3pPr>
            <a:lvl4pPr>
              <a:defRPr sz="3700"/>
            </a:lvl4pPr>
            <a:lvl5pPr>
              <a:defRPr sz="3700"/>
            </a:lvl5pPr>
            <a:lvl6pPr>
              <a:defRPr sz="3700"/>
            </a:lvl6pPr>
            <a:lvl7pPr>
              <a:defRPr sz="3700"/>
            </a:lvl7pPr>
            <a:lvl8pPr>
              <a:defRPr sz="3700"/>
            </a:lvl8pPr>
            <a:lvl9pPr>
              <a:defRPr sz="37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94423-A3DE-4FC1-A758-A00E73B11B94}" type="datetimeFigureOut">
              <a:rPr lang="pt-BR" smtClean="0"/>
              <a:t>26/08/2021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776-2E45-4876-8F8F-F2EEE679141E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2623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94423-A3DE-4FC1-A758-A00E73B11B94}" type="datetimeFigureOut">
              <a:rPr lang="pt-BR" smtClean="0"/>
              <a:t>26/08/2021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776-2E45-4876-8F8F-F2EEE679141E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6652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94423-A3DE-4FC1-A758-A00E73B11B94}" type="datetimeFigureOut">
              <a:rPr lang="pt-BR" smtClean="0"/>
              <a:t>26/08/2021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776-2E45-4876-8F8F-F2EEE679141E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8184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80" y="946131"/>
            <a:ext cx="4512992" cy="4026557"/>
          </a:xfrm>
        </p:spPr>
        <p:txBody>
          <a:bodyPr anchor="b"/>
          <a:lstStyle>
            <a:lvl1pPr algn="l">
              <a:defRPr sz="47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63196" y="946133"/>
            <a:ext cx="7668513" cy="20281308"/>
          </a:xfrm>
        </p:spPr>
        <p:txBody>
          <a:bodyPr/>
          <a:lstStyle>
            <a:lvl1pPr>
              <a:defRPr sz="7500"/>
            </a:lvl1pPr>
            <a:lvl2pPr>
              <a:defRPr sz="6600"/>
            </a:lvl2pPr>
            <a:lvl3pPr>
              <a:defRPr sz="5600"/>
            </a:lvl3pPr>
            <a:lvl4pPr>
              <a:defRPr sz="4700"/>
            </a:lvl4pPr>
            <a:lvl5pPr>
              <a:defRPr sz="4700"/>
            </a:lvl5pPr>
            <a:lvl6pPr>
              <a:defRPr sz="4700"/>
            </a:lvl6pPr>
            <a:lvl7pPr>
              <a:defRPr sz="4700"/>
            </a:lvl7pPr>
            <a:lvl8pPr>
              <a:defRPr sz="4700"/>
            </a:lvl8pPr>
            <a:lvl9pPr>
              <a:defRPr sz="47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85880" y="4972690"/>
            <a:ext cx="4512992" cy="16254751"/>
          </a:xfrm>
        </p:spPr>
        <p:txBody>
          <a:bodyPr/>
          <a:lstStyle>
            <a:lvl1pPr marL="0" indent="0">
              <a:buNone/>
              <a:defRPr sz="3300"/>
            </a:lvl1pPr>
            <a:lvl2pPr marL="1070854" indent="0">
              <a:buNone/>
              <a:defRPr sz="2800"/>
            </a:lvl2pPr>
            <a:lvl3pPr marL="2141708" indent="0">
              <a:buNone/>
              <a:defRPr sz="2300"/>
            </a:lvl3pPr>
            <a:lvl4pPr marL="3212562" indent="0">
              <a:buNone/>
              <a:defRPr sz="2100"/>
            </a:lvl4pPr>
            <a:lvl5pPr marL="4283415" indent="0">
              <a:buNone/>
              <a:defRPr sz="2100"/>
            </a:lvl5pPr>
            <a:lvl6pPr marL="5354269" indent="0">
              <a:buNone/>
              <a:defRPr sz="2100"/>
            </a:lvl6pPr>
            <a:lvl7pPr marL="6425123" indent="0">
              <a:buNone/>
              <a:defRPr sz="2100"/>
            </a:lvl7pPr>
            <a:lvl8pPr marL="7495977" indent="0">
              <a:buNone/>
              <a:defRPr sz="2100"/>
            </a:lvl8pPr>
            <a:lvl9pPr marL="8566831" indent="0">
              <a:buNone/>
              <a:defRPr sz="21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94423-A3DE-4FC1-A758-A00E73B11B94}" type="datetimeFigureOut">
              <a:rPr lang="pt-BR" smtClean="0"/>
              <a:t>26/08/2021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776-2E45-4876-8F8F-F2EEE679141E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4018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88743" y="16634302"/>
            <a:ext cx="8230553" cy="1963773"/>
          </a:xfrm>
        </p:spPr>
        <p:txBody>
          <a:bodyPr anchor="b"/>
          <a:lstStyle>
            <a:lvl1pPr algn="l">
              <a:defRPr sz="47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688743" y="2123294"/>
            <a:ext cx="8230553" cy="14257973"/>
          </a:xfrm>
        </p:spPr>
        <p:txBody>
          <a:bodyPr/>
          <a:lstStyle>
            <a:lvl1pPr marL="0" indent="0">
              <a:buNone/>
              <a:defRPr sz="7500"/>
            </a:lvl1pPr>
            <a:lvl2pPr marL="1070854" indent="0">
              <a:buNone/>
              <a:defRPr sz="6600"/>
            </a:lvl2pPr>
            <a:lvl3pPr marL="2141708" indent="0">
              <a:buNone/>
              <a:defRPr sz="5600"/>
            </a:lvl3pPr>
            <a:lvl4pPr marL="3212562" indent="0">
              <a:buNone/>
              <a:defRPr sz="4700"/>
            </a:lvl4pPr>
            <a:lvl5pPr marL="4283415" indent="0">
              <a:buNone/>
              <a:defRPr sz="4700"/>
            </a:lvl5pPr>
            <a:lvl6pPr marL="5354269" indent="0">
              <a:buNone/>
              <a:defRPr sz="4700"/>
            </a:lvl6pPr>
            <a:lvl7pPr marL="6425123" indent="0">
              <a:buNone/>
              <a:defRPr sz="4700"/>
            </a:lvl7pPr>
            <a:lvl8pPr marL="7495977" indent="0">
              <a:buNone/>
              <a:defRPr sz="4700"/>
            </a:lvl8pPr>
            <a:lvl9pPr marL="8566831" indent="0">
              <a:buNone/>
              <a:defRPr sz="47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688743" y="18598075"/>
            <a:ext cx="8230553" cy="2788884"/>
          </a:xfrm>
        </p:spPr>
        <p:txBody>
          <a:bodyPr/>
          <a:lstStyle>
            <a:lvl1pPr marL="0" indent="0">
              <a:buNone/>
              <a:defRPr sz="3300"/>
            </a:lvl1pPr>
            <a:lvl2pPr marL="1070854" indent="0">
              <a:buNone/>
              <a:defRPr sz="2800"/>
            </a:lvl2pPr>
            <a:lvl3pPr marL="2141708" indent="0">
              <a:buNone/>
              <a:defRPr sz="2300"/>
            </a:lvl3pPr>
            <a:lvl4pPr marL="3212562" indent="0">
              <a:buNone/>
              <a:defRPr sz="2100"/>
            </a:lvl4pPr>
            <a:lvl5pPr marL="4283415" indent="0">
              <a:buNone/>
              <a:defRPr sz="2100"/>
            </a:lvl5pPr>
            <a:lvl6pPr marL="5354269" indent="0">
              <a:buNone/>
              <a:defRPr sz="2100"/>
            </a:lvl6pPr>
            <a:lvl7pPr marL="6425123" indent="0">
              <a:buNone/>
              <a:defRPr sz="2100"/>
            </a:lvl7pPr>
            <a:lvl8pPr marL="7495977" indent="0">
              <a:buNone/>
              <a:defRPr sz="2100"/>
            </a:lvl8pPr>
            <a:lvl9pPr marL="8566831" indent="0">
              <a:buNone/>
              <a:defRPr sz="21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94423-A3DE-4FC1-A758-A00E73B11B94}" type="datetimeFigureOut">
              <a:rPr lang="pt-BR" smtClean="0"/>
              <a:t>26/08/2021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776-2E45-4876-8F8F-F2EEE679141E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5433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85880" y="951633"/>
            <a:ext cx="12345829" cy="3960548"/>
          </a:xfrm>
          <a:prstGeom prst="rect">
            <a:avLst/>
          </a:prstGeom>
        </p:spPr>
        <p:txBody>
          <a:bodyPr vert="horz" lIns="214171" tIns="107085" rIns="214171" bIns="107085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85880" y="5544769"/>
            <a:ext cx="12345829" cy="15682672"/>
          </a:xfrm>
          <a:prstGeom prst="rect">
            <a:avLst/>
          </a:prstGeom>
        </p:spPr>
        <p:txBody>
          <a:bodyPr vert="horz" lIns="214171" tIns="107085" rIns="214171" bIns="107085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85879" y="22025049"/>
            <a:ext cx="3200771" cy="1265175"/>
          </a:xfrm>
          <a:prstGeom prst="rect">
            <a:avLst/>
          </a:prstGeom>
        </p:spPr>
        <p:txBody>
          <a:bodyPr vert="horz" lIns="214171" tIns="107085" rIns="214171" bIns="107085" rtlCol="0" anchor="ctr"/>
          <a:lstStyle>
            <a:lvl1pPr algn="l">
              <a:defRPr sz="2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94423-A3DE-4FC1-A758-A00E73B11B94}" type="datetimeFigureOut">
              <a:rPr lang="pt-BR" smtClean="0"/>
              <a:t>26/08/2021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686843" y="22025049"/>
            <a:ext cx="4343903" cy="1265175"/>
          </a:xfrm>
          <a:prstGeom prst="rect">
            <a:avLst/>
          </a:prstGeom>
        </p:spPr>
        <p:txBody>
          <a:bodyPr vert="horz" lIns="214171" tIns="107085" rIns="214171" bIns="107085" rtlCol="0" anchor="ctr"/>
          <a:lstStyle>
            <a:lvl1pPr algn="ctr">
              <a:defRPr sz="2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9830938" y="22025049"/>
            <a:ext cx="3200771" cy="1265175"/>
          </a:xfrm>
          <a:prstGeom prst="rect">
            <a:avLst/>
          </a:prstGeom>
        </p:spPr>
        <p:txBody>
          <a:bodyPr vert="horz" lIns="214171" tIns="107085" rIns="214171" bIns="107085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68776-2E45-4876-8F8F-F2EEE679141E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3725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141708" rtl="0" eaLnBrk="1" latinLnBrk="0" hangingPunct="1">
        <a:spcBef>
          <a:spcPct val="0"/>
        </a:spcBef>
        <a:buNone/>
        <a:defRPr sz="10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3140" indent="-803140" algn="l" defTabSz="2141708" rtl="0" eaLnBrk="1" latinLnBrk="0" hangingPunct="1">
        <a:spcBef>
          <a:spcPct val="20000"/>
        </a:spcBef>
        <a:buFont typeface="Arial" panose="020B0604020202020204" pitchFamily="34" charset="0"/>
        <a:buChar char="•"/>
        <a:defRPr sz="7500" kern="1200">
          <a:solidFill>
            <a:schemeClr val="tx1"/>
          </a:solidFill>
          <a:latin typeface="+mn-lt"/>
          <a:ea typeface="+mn-ea"/>
          <a:cs typeface="+mn-cs"/>
        </a:defRPr>
      </a:lvl1pPr>
      <a:lvl2pPr marL="1740137" indent="-669284" algn="l" defTabSz="2141708" rtl="0" eaLnBrk="1" latinLnBrk="0" hangingPunct="1">
        <a:spcBef>
          <a:spcPct val="20000"/>
        </a:spcBef>
        <a:buFont typeface="Arial" panose="020B0604020202020204" pitchFamily="34" charset="0"/>
        <a:buChar char="–"/>
        <a:defRPr sz="6600" kern="1200">
          <a:solidFill>
            <a:schemeClr val="tx1"/>
          </a:solidFill>
          <a:latin typeface="+mn-lt"/>
          <a:ea typeface="+mn-ea"/>
          <a:cs typeface="+mn-cs"/>
        </a:defRPr>
      </a:lvl2pPr>
      <a:lvl3pPr marL="2677135" indent="-535427" algn="l" defTabSz="2141708" rtl="0" eaLnBrk="1" latinLnBrk="0" hangingPunct="1">
        <a:spcBef>
          <a:spcPct val="20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3pPr>
      <a:lvl4pPr marL="3747988" indent="-535427" algn="l" defTabSz="2141708" rtl="0" eaLnBrk="1" latinLnBrk="0" hangingPunct="1">
        <a:spcBef>
          <a:spcPct val="20000"/>
        </a:spcBef>
        <a:buFont typeface="Arial" panose="020B0604020202020204" pitchFamily="34" charset="0"/>
        <a:buChar char="–"/>
        <a:defRPr sz="4700" kern="1200">
          <a:solidFill>
            <a:schemeClr val="tx1"/>
          </a:solidFill>
          <a:latin typeface="+mn-lt"/>
          <a:ea typeface="+mn-ea"/>
          <a:cs typeface="+mn-cs"/>
        </a:defRPr>
      </a:lvl4pPr>
      <a:lvl5pPr marL="4818842" indent="-535427" algn="l" defTabSz="2141708" rtl="0" eaLnBrk="1" latinLnBrk="0" hangingPunct="1">
        <a:spcBef>
          <a:spcPct val="20000"/>
        </a:spcBef>
        <a:buFont typeface="Arial" panose="020B0604020202020204" pitchFamily="34" charset="0"/>
        <a:buChar char="»"/>
        <a:defRPr sz="4700" kern="1200">
          <a:solidFill>
            <a:schemeClr val="tx1"/>
          </a:solidFill>
          <a:latin typeface="+mn-lt"/>
          <a:ea typeface="+mn-ea"/>
          <a:cs typeface="+mn-cs"/>
        </a:defRPr>
      </a:lvl5pPr>
      <a:lvl6pPr marL="5889696" indent="-535427" algn="l" defTabSz="2141708" rtl="0" eaLnBrk="1" latinLnBrk="0" hangingPunct="1">
        <a:spcBef>
          <a:spcPct val="20000"/>
        </a:spcBef>
        <a:buFont typeface="Arial" panose="020B0604020202020204" pitchFamily="34" charset="0"/>
        <a:buChar char="•"/>
        <a:defRPr sz="4700" kern="1200">
          <a:solidFill>
            <a:schemeClr val="tx1"/>
          </a:solidFill>
          <a:latin typeface="+mn-lt"/>
          <a:ea typeface="+mn-ea"/>
          <a:cs typeface="+mn-cs"/>
        </a:defRPr>
      </a:lvl6pPr>
      <a:lvl7pPr marL="6960550" indent="-535427" algn="l" defTabSz="2141708" rtl="0" eaLnBrk="1" latinLnBrk="0" hangingPunct="1">
        <a:spcBef>
          <a:spcPct val="20000"/>
        </a:spcBef>
        <a:buFont typeface="Arial" panose="020B0604020202020204" pitchFamily="34" charset="0"/>
        <a:buChar char="•"/>
        <a:defRPr sz="4700" kern="1200">
          <a:solidFill>
            <a:schemeClr val="tx1"/>
          </a:solidFill>
          <a:latin typeface="+mn-lt"/>
          <a:ea typeface="+mn-ea"/>
          <a:cs typeface="+mn-cs"/>
        </a:defRPr>
      </a:lvl7pPr>
      <a:lvl8pPr marL="8031404" indent="-535427" algn="l" defTabSz="2141708" rtl="0" eaLnBrk="1" latinLnBrk="0" hangingPunct="1">
        <a:spcBef>
          <a:spcPct val="20000"/>
        </a:spcBef>
        <a:buFont typeface="Arial" panose="020B0604020202020204" pitchFamily="34" charset="0"/>
        <a:buChar char="•"/>
        <a:defRPr sz="4700" kern="1200">
          <a:solidFill>
            <a:schemeClr val="tx1"/>
          </a:solidFill>
          <a:latin typeface="+mn-lt"/>
          <a:ea typeface="+mn-ea"/>
          <a:cs typeface="+mn-cs"/>
        </a:defRPr>
      </a:lvl8pPr>
      <a:lvl9pPr marL="9102258" indent="-535427" algn="l" defTabSz="2141708" rtl="0" eaLnBrk="1" latinLnBrk="0" hangingPunct="1">
        <a:spcBef>
          <a:spcPct val="20000"/>
        </a:spcBef>
        <a:buFont typeface="Arial" panose="020B0604020202020204" pitchFamily="34" charset="0"/>
        <a:buChar char="•"/>
        <a:defRPr sz="4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2141708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70854" algn="l" defTabSz="2141708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2pPr>
      <a:lvl3pPr marL="2141708" algn="l" defTabSz="2141708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3pPr>
      <a:lvl4pPr marL="3212562" algn="l" defTabSz="2141708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4pPr>
      <a:lvl5pPr marL="4283415" algn="l" defTabSz="2141708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5pPr>
      <a:lvl6pPr marL="5354269" algn="l" defTabSz="2141708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6pPr>
      <a:lvl7pPr marL="6425123" algn="l" defTabSz="2141708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7pPr>
      <a:lvl8pPr marL="7495977" algn="l" defTabSz="2141708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8pPr>
      <a:lvl9pPr marL="8566831" algn="l" defTabSz="2141708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B71E6F93-2A2D-4765-B314-3E749B934C7B}"/>
              </a:ext>
            </a:extLst>
          </p:cNvPr>
          <p:cNvSpPr txBox="1"/>
          <p:nvPr/>
        </p:nvSpPr>
        <p:spPr>
          <a:xfrm>
            <a:off x="209650" y="3829160"/>
            <a:ext cx="130992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u="sng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pt-BR" sz="2000" u="sng" dirty="0"/>
              <a:t>Autor-apresentador</a:t>
            </a:r>
            <a:r>
              <a:rPr lang="pt-BR" sz="2000" dirty="0"/>
              <a:t>¹; Autor¹; Autor¹; Autor¹; Autor¹; autor².</a:t>
            </a:r>
          </a:p>
          <a:p>
            <a:r>
              <a:rPr lang="pt-BR" sz="2000" baseline="30000" dirty="0"/>
              <a:t>1</a:t>
            </a:r>
            <a:r>
              <a:rPr lang="pt-BR" sz="2000" dirty="0"/>
              <a:t>Instituição. *E-mail: </a:t>
            </a:r>
            <a:r>
              <a:rPr lang="pt-BR" sz="2000" u="sng" dirty="0"/>
              <a:t>x@email.com</a:t>
            </a:r>
            <a:endParaRPr lang="pt-BR" sz="2000" dirty="0"/>
          </a:p>
        </p:txBody>
      </p:sp>
      <p:sp>
        <p:nvSpPr>
          <p:cNvPr id="6" name="Forma Livre 4">
            <a:extLst>
              <a:ext uri="{FF2B5EF4-FFF2-40B4-BE49-F238E27FC236}">
                <a16:creationId xmlns:a16="http://schemas.microsoft.com/office/drawing/2014/main" id="{B0CE823F-2E68-402E-8428-03E5202E1F91}"/>
              </a:ext>
            </a:extLst>
          </p:cNvPr>
          <p:cNvSpPr/>
          <p:nvPr/>
        </p:nvSpPr>
        <p:spPr>
          <a:xfrm>
            <a:off x="281089" y="11882438"/>
            <a:ext cx="3291840" cy="4572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+- 0 0 0"/>
              <a:gd name="f8" fmla="*/ f3 1 21600"/>
              <a:gd name="f9" fmla="*/ f4 1 21600"/>
              <a:gd name="f10" fmla="*/ f7 f0 1"/>
              <a:gd name="f11" fmla="*/ 10800 f8 1"/>
              <a:gd name="f12" fmla="*/ 0 f9 1"/>
              <a:gd name="f13" fmla="*/ f10 1 f2"/>
              <a:gd name="f14" fmla="*/ 0 f8 1"/>
              <a:gd name="f15" fmla="*/ 10800 f9 1"/>
              <a:gd name="f16" fmla="*/ 21600 f9 1"/>
              <a:gd name="f17" fmla="*/ 21600 f8 1"/>
              <a:gd name="f18" fmla="+- f13 0 f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8">
                <a:pos x="f11" y="f12"/>
              </a:cxn>
              <a:cxn ang="f18">
                <a:pos x="f14" y="f15"/>
              </a:cxn>
              <a:cxn ang="f18">
                <a:pos x="f11" y="f16"/>
              </a:cxn>
              <a:cxn ang="f18">
                <a:pos x="f17" y="f15"/>
              </a:cxn>
            </a:cxnLst>
            <a:rect l="l" t="t" r="r" b="b"/>
            <a:pathLst>
              <a:path w="21600" h="21600">
                <a:moveTo>
                  <a:pt x="f5" y="f5"/>
                </a:moveTo>
                <a:lnTo>
                  <a:pt x="f6" y="f5"/>
                </a:lnTo>
                <a:lnTo>
                  <a:pt x="f6" y="f6"/>
                </a:lnTo>
                <a:lnTo>
                  <a:pt x="f5" y="f6"/>
                </a:lnTo>
                <a:lnTo>
                  <a:pt x="f5" y="f5"/>
                </a:lnTo>
                <a:close/>
              </a:path>
            </a:pathLst>
          </a:custGeom>
          <a:solidFill>
            <a:srgbClr val="BA9778"/>
          </a:solidFill>
          <a:ln w="0">
            <a:noFill/>
            <a:prstDash val="solid"/>
          </a:ln>
        </p:spPr>
        <p:txBody>
          <a:bodyPr vert="horz" wrap="none" lIns="38101" tIns="19050" rIns="38101" bIns="19050" anchor="ctr" anchorCtr="0" compatLnSpc="0">
            <a:noAutofit/>
          </a:bodyPr>
          <a:lstStyle/>
          <a:p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icrosoft YaHei" pitchFamily="2"/>
                <a:cs typeface="Arial" panose="020B0604020202020204" pitchFamily="34" charset="0"/>
              </a:rPr>
              <a:t>  RESULTADOS</a:t>
            </a:r>
          </a:p>
        </p:txBody>
      </p:sp>
      <p:sp>
        <p:nvSpPr>
          <p:cNvPr id="7" name="Forma Livre 4">
            <a:extLst>
              <a:ext uri="{FF2B5EF4-FFF2-40B4-BE49-F238E27FC236}">
                <a16:creationId xmlns:a16="http://schemas.microsoft.com/office/drawing/2014/main" id="{AD886B8F-DDC2-4553-993E-21FDE73CCB59}"/>
              </a:ext>
            </a:extLst>
          </p:cNvPr>
          <p:cNvSpPr/>
          <p:nvPr/>
        </p:nvSpPr>
        <p:spPr>
          <a:xfrm>
            <a:off x="277403" y="8080583"/>
            <a:ext cx="3291840" cy="4572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+- 0 0 0"/>
              <a:gd name="f8" fmla="*/ f3 1 21600"/>
              <a:gd name="f9" fmla="*/ f4 1 21600"/>
              <a:gd name="f10" fmla="*/ f7 f0 1"/>
              <a:gd name="f11" fmla="*/ 10800 f8 1"/>
              <a:gd name="f12" fmla="*/ 0 f9 1"/>
              <a:gd name="f13" fmla="*/ f10 1 f2"/>
              <a:gd name="f14" fmla="*/ 0 f8 1"/>
              <a:gd name="f15" fmla="*/ 10800 f9 1"/>
              <a:gd name="f16" fmla="*/ 21600 f9 1"/>
              <a:gd name="f17" fmla="*/ 21600 f8 1"/>
              <a:gd name="f18" fmla="+- f13 0 f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8">
                <a:pos x="f11" y="f12"/>
              </a:cxn>
              <a:cxn ang="f18">
                <a:pos x="f14" y="f15"/>
              </a:cxn>
              <a:cxn ang="f18">
                <a:pos x="f11" y="f16"/>
              </a:cxn>
              <a:cxn ang="f18">
                <a:pos x="f17" y="f15"/>
              </a:cxn>
            </a:cxnLst>
            <a:rect l="l" t="t" r="r" b="b"/>
            <a:pathLst>
              <a:path w="21600" h="21600">
                <a:moveTo>
                  <a:pt x="f5" y="f5"/>
                </a:moveTo>
                <a:lnTo>
                  <a:pt x="f6" y="f5"/>
                </a:lnTo>
                <a:lnTo>
                  <a:pt x="f6" y="f6"/>
                </a:lnTo>
                <a:lnTo>
                  <a:pt x="f5" y="f6"/>
                </a:lnTo>
                <a:lnTo>
                  <a:pt x="f5" y="f5"/>
                </a:lnTo>
                <a:close/>
              </a:path>
            </a:pathLst>
          </a:custGeom>
          <a:solidFill>
            <a:srgbClr val="BA9778"/>
          </a:solidFill>
          <a:ln w="0">
            <a:noFill/>
            <a:prstDash val="solid"/>
          </a:ln>
        </p:spPr>
        <p:txBody>
          <a:bodyPr vert="horz" wrap="none" lIns="38101" tIns="19050" rIns="38101" bIns="19050" anchor="ctr" anchorCtr="0" compatLnSpc="0">
            <a:noAutofit/>
          </a:bodyPr>
          <a:lstStyle/>
          <a:p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icrosoft YaHei" pitchFamily="2"/>
                <a:cs typeface="Arial" panose="020B0604020202020204" pitchFamily="34" charset="0"/>
              </a:rPr>
              <a:t>  MATERIAL E MÉTODOS</a:t>
            </a:r>
          </a:p>
        </p:txBody>
      </p:sp>
      <p:sp>
        <p:nvSpPr>
          <p:cNvPr id="8" name="Forma Livre 4">
            <a:extLst>
              <a:ext uri="{FF2B5EF4-FFF2-40B4-BE49-F238E27FC236}">
                <a16:creationId xmlns:a16="http://schemas.microsoft.com/office/drawing/2014/main" id="{0E9ED607-8666-490F-B20A-A135D9CE48A6}"/>
              </a:ext>
            </a:extLst>
          </p:cNvPr>
          <p:cNvSpPr/>
          <p:nvPr/>
        </p:nvSpPr>
        <p:spPr>
          <a:xfrm>
            <a:off x="315679" y="17778992"/>
            <a:ext cx="3291840" cy="4572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+- 0 0 0"/>
              <a:gd name="f8" fmla="*/ f3 1 21600"/>
              <a:gd name="f9" fmla="*/ f4 1 21600"/>
              <a:gd name="f10" fmla="*/ f7 f0 1"/>
              <a:gd name="f11" fmla="*/ 10800 f8 1"/>
              <a:gd name="f12" fmla="*/ 0 f9 1"/>
              <a:gd name="f13" fmla="*/ f10 1 f2"/>
              <a:gd name="f14" fmla="*/ 0 f8 1"/>
              <a:gd name="f15" fmla="*/ 10800 f9 1"/>
              <a:gd name="f16" fmla="*/ 21600 f9 1"/>
              <a:gd name="f17" fmla="*/ 21600 f8 1"/>
              <a:gd name="f18" fmla="+- f13 0 f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8">
                <a:pos x="f11" y="f12"/>
              </a:cxn>
              <a:cxn ang="f18">
                <a:pos x="f14" y="f15"/>
              </a:cxn>
              <a:cxn ang="f18">
                <a:pos x="f11" y="f16"/>
              </a:cxn>
              <a:cxn ang="f18">
                <a:pos x="f17" y="f15"/>
              </a:cxn>
            </a:cxnLst>
            <a:rect l="l" t="t" r="r" b="b"/>
            <a:pathLst>
              <a:path w="21600" h="21600">
                <a:moveTo>
                  <a:pt x="f5" y="f5"/>
                </a:moveTo>
                <a:lnTo>
                  <a:pt x="f6" y="f5"/>
                </a:lnTo>
                <a:lnTo>
                  <a:pt x="f6" y="f6"/>
                </a:lnTo>
                <a:lnTo>
                  <a:pt x="f5" y="f6"/>
                </a:lnTo>
                <a:lnTo>
                  <a:pt x="f5" y="f5"/>
                </a:lnTo>
                <a:close/>
              </a:path>
            </a:pathLst>
          </a:custGeom>
          <a:solidFill>
            <a:srgbClr val="BA9778"/>
          </a:solidFill>
          <a:ln w="0">
            <a:noFill/>
            <a:prstDash val="solid"/>
          </a:ln>
        </p:spPr>
        <p:txBody>
          <a:bodyPr vert="horz" wrap="none" lIns="38101" tIns="19050" rIns="38101" bIns="19050" anchor="ctr" anchorCtr="0" compatLnSpc="0">
            <a:noAutofit/>
          </a:bodyPr>
          <a:lstStyle/>
          <a:p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  CONCLUSÃO</a:t>
            </a:r>
            <a:endParaRPr lang="pt-BR" sz="800" dirty="0">
              <a:solidFill>
                <a:schemeClr val="bg1"/>
              </a:solidFill>
              <a:latin typeface="+mj-lt"/>
              <a:ea typeface="Microsoft YaHei" pitchFamily="2"/>
              <a:cs typeface="Lucida Sans" pitchFamily="2"/>
            </a:endParaRPr>
          </a:p>
        </p:txBody>
      </p:sp>
      <p:sp>
        <p:nvSpPr>
          <p:cNvPr id="9" name="Forma Livre 4">
            <a:extLst>
              <a:ext uri="{FF2B5EF4-FFF2-40B4-BE49-F238E27FC236}">
                <a16:creationId xmlns:a16="http://schemas.microsoft.com/office/drawing/2014/main" id="{0E9ED607-8666-490F-B20A-A135D9CE48A6}"/>
              </a:ext>
            </a:extLst>
          </p:cNvPr>
          <p:cNvSpPr/>
          <p:nvPr/>
        </p:nvSpPr>
        <p:spPr>
          <a:xfrm>
            <a:off x="315679" y="20429019"/>
            <a:ext cx="3291840" cy="4572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+- 0 0 0"/>
              <a:gd name="f8" fmla="*/ f3 1 21600"/>
              <a:gd name="f9" fmla="*/ f4 1 21600"/>
              <a:gd name="f10" fmla="*/ f7 f0 1"/>
              <a:gd name="f11" fmla="*/ 10800 f8 1"/>
              <a:gd name="f12" fmla="*/ 0 f9 1"/>
              <a:gd name="f13" fmla="*/ f10 1 f2"/>
              <a:gd name="f14" fmla="*/ 0 f8 1"/>
              <a:gd name="f15" fmla="*/ 10800 f9 1"/>
              <a:gd name="f16" fmla="*/ 21600 f9 1"/>
              <a:gd name="f17" fmla="*/ 21600 f8 1"/>
              <a:gd name="f18" fmla="+- f13 0 f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8">
                <a:pos x="f11" y="f12"/>
              </a:cxn>
              <a:cxn ang="f18">
                <a:pos x="f14" y="f15"/>
              </a:cxn>
              <a:cxn ang="f18">
                <a:pos x="f11" y="f16"/>
              </a:cxn>
              <a:cxn ang="f18">
                <a:pos x="f17" y="f15"/>
              </a:cxn>
            </a:cxnLst>
            <a:rect l="l" t="t" r="r" b="b"/>
            <a:pathLst>
              <a:path w="21600" h="21600">
                <a:moveTo>
                  <a:pt x="f5" y="f5"/>
                </a:moveTo>
                <a:lnTo>
                  <a:pt x="f6" y="f5"/>
                </a:lnTo>
                <a:lnTo>
                  <a:pt x="f6" y="f6"/>
                </a:lnTo>
                <a:lnTo>
                  <a:pt x="f5" y="f6"/>
                </a:lnTo>
                <a:lnTo>
                  <a:pt x="f5" y="f5"/>
                </a:lnTo>
                <a:close/>
              </a:path>
            </a:pathLst>
          </a:custGeom>
          <a:solidFill>
            <a:srgbClr val="BA9778"/>
          </a:solidFill>
          <a:ln w="0">
            <a:noFill/>
            <a:prstDash val="solid"/>
          </a:ln>
        </p:spPr>
        <p:txBody>
          <a:bodyPr vert="horz" wrap="none" lIns="38101" tIns="19050" rIns="38101" bIns="19050" anchor="ctr" anchorCtr="0" compatLnSpc="0">
            <a:noAutofit/>
          </a:bodyPr>
          <a:lstStyle/>
          <a:p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  REFERÊNCIAS</a:t>
            </a:r>
            <a:endParaRPr lang="pt-BR" sz="800" dirty="0">
              <a:solidFill>
                <a:schemeClr val="bg1"/>
              </a:solidFill>
              <a:latin typeface="+mj-lt"/>
              <a:ea typeface="Microsoft YaHei" pitchFamily="2"/>
              <a:cs typeface="Lucida Sans" pitchFamily="2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277403" y="3273483"/>
            <a:ext cx="13441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latin typeface="Calibri" panose="020F0502020204030204" pitchFamily="34" charset="0"/>
                <a:cs typeface="Calibri" panose="020F0502020204030204" pitchFamily="34" charset="0"/>
              </a:rPr>
              <a:t>Título deve ser igual ao do resumo encaminhado para avaliação.</a:t>
            </a:r>
            <a:endParaRPr lang="pt-BR" sz="2800" b="1" dirty="0">
              <a:solidFill>
                <a:srgbClr val="00647C"/>
              </a:solidFill>
              <a:latin typeface="Arial" panose="020B0604020202020204" pitchFamily="34" charset="0"/>
              <a:ea typeface="Microsoft YaHei" pitchFamily="2"/>
              <a:cs typeface="Arial" panose="020B0604020202020204" pitchFamily="34" charset="0"/>
            </a:endParaRPr>
          </a:p>
        </p:txBody>
      </p:sp>
      <p:sp>
        <p:nvSpPr>
          <p:cNvPr id="14" name="Forma Livre 4">
            <a:extLst>
              <a:ext uri="{FF2B5EF4-FFF2-40B4-BE49-F238E27FC236}">
                <a16:creationId xmlns:a16="http://schemas.microsoft.com/office/drawing/2014/main" id="{1EC9F879-341B-45A6-AF98-E871F7D7B097}"/>
              </a:ext>
            </a:extLst>
          </p:cNvPr>
          <p:cNvSpPr/>
          <p:nvPr/>
        </p:nvSpPr>
        <p:spPr>
          <a:xfrm>
            <a:off x="315679" y="4861372"/>
            <a:ext cx="3291840" cy="4572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+- 0 0 0"/>
              <a:gd name="f8" fmla="*/ f3 1 21600"/>
              <a:gd name="f9" fmla="*/ f4 1 21600"/>
              <a:gd name="f10" fmla="*/ f7 f0 1"/>
              <a:gd name="f11" fmla="*/ 10800 f8 1"/>
              <a:gd name="f12" fmla="*/ 0 f9 1"/>
              <a:gd name="f13" fmla="*/ f10 1 f2"/>
              <a:gd name="f14" fmla="*/ 0 f8 1"/>
              <a:gd name="f15" fmla="*/ 10800 f9 1"/>
              <a:gd name="f16" fmla="*/ 21600 f9 1"/>
              <a:gd name="f17" fmla="*/ 21600 f8 1"/>
              <a:gd name="f18" fmla="+- f13 0 f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8">
                <a:pos x="f11" y="f12"/>
              </a:cxn>
              <a:cxn ang="f18">
                <a:pos x="f14" y="f15"/>
              </a:cxn>
              <a:cxn ang="f18">
                <a:pos x="f11" y="f16"/>
              </a:cxn>
              <a:cxn ang="f18">
                <a:pos x="f17" y="f15"/>
              </a:cxn>
            </a:cxnLst>
            <a:rect l="l" t="t" r="r" b="b"/>
            <a:pathLst>
              <a:path w="21600" h="21600">
                <a:moveTo>
                  <a:pt x="f5" y="f5"/>
                </a:moveTo>
                <a:lnTo>
                  <a:pt x="f6" y="f5"/>
                </a:lnTo>
                <a:lnTo>
                  <a:pt x="f6" y="f6"/>
                </a:lnTo>
                <a:lnTo>
                  <a:pt x="f5" y="f6"/>
                </a:lnTo>
                <a:lnTo>
                  <a:pt x="f5" y="f5"/>
                </a:lnTo>
                <a:close/>
              </a:path>
            </a:pathLst>
          </a:custGeom>
          <a:solidFill>
            <a:srgbClr val="BA9778"/>
          </a:solidFill>
          <a:ln w="0">
            <a:noFill/>
            <a:prstDash val="solid"/>
          </a:ln>
        </p:spPr>
        <p:txBody>
          <a:bodyPr vert="horz" wrap="none" lIns="38101" tIns="19050" rIns="38101" bIns="19050" anchor="ctr" anchorCtr="0" compatLnSpc="0">
            <a:noAutofit/>
          </a:bodyPr>
          <a:lstStyle/>
          <a:p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icrosoft YaHei" pitchFamily="2"/>
                <a:cs typeface="Arial" panose="020B0604020202020204" pitchFamily="34" charset="0"/>
              </a:rPr>
              <a:t>  INTRODUÇÃO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F0A0C0-2677-3F4C-A343-6D27A2CED8D3}"/>
              </a:ext>
            </a:extLst>
          </p:cNvPr>
          <p:cNvSpPr txBox="1"/>
          <p:nvPr/>
        </p:nvSpPr>
        <p:spPr>
          <a:xfrm>
            <a:off x="209650" y="2875708"/>
            <a:ext cx="4458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Subárea: </a:t>
            </a: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9B95B1A0-5323-4252-9B58-624BF60A67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" t="94458" r="929" b="110"/>
          <a:stretch/>
        </p:blipFill>
        <p:spPr bwMode="auto">
          <a:xfrm>
            <a:off x="1428271" y="22846260"/>
            <a:ext cx="10800000" cy="8454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4D062A3C-9B80-8E4F-B2B8-ADF72F003D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2" y="-8798"/>
            <a:ext cx="13717588" cy="2723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222133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25813</TotalTime>
  <Words>48</Words>
  <Application>Microsoft Macintosh PowerPoint</Application>
  <PresentationFormat>Custom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Tema do Office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Beatriz Ferreira da Cruz</dc:creator>
  <cp:lastModifiedBy>Pires Araujo, Leandro</cp:lastModifiedBy>
  <cp:revision>22</cp:revision>
  <dcterms:created xsi:type="dcterms:W3CDTF">2019-10-15T12:51:17Z</dcterms:created>
  <dcterms:modified xsi:type="dcterms:W3CDTF">2021-08-26T15:49:32Z</dcterms:modified>
</cp:coreProperties>
</file>